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03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47A5BA-27D1-4EFA-9732-AFBF2CFA2A0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21968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7E22296-19F8-453E-A434-EF0DE42E2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2" y="1102864"/>
            <a:ext cx="6768000" cy="19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sz="6200" kern="1200" spc="-15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2FECEA8-36A6-4921-88F5-BCB307361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4713" y="5537200"/>
            <a:ext cx="6768000" cy="52140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 cap="none" baseline="0"/>
            </a:lvl2pPr>
            <a:lvl3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3pPr>
            <a:lvl4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4pPr>
            <a:lvl5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5pPr>
            <a:lvl6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6pPr>
            <a:lvl7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7pPr>
            <a:lvl8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8pPr>
            <a:lvl9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/>
            </a:lvl9pPr>
          </a:lstStyle>
          <a:p>
            <a:pPr lvl="0"/>
            <a:r>
              <a:rPr lang="en-GB" dirty="0"/>
              <a:t>Name, Surname, Function, Department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BADEC84-F60C-E944-8260-E48C152AC9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3" y="6099249"/>
            <a:ext cx="6768000" cy="28717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100" cap="none" baseline="0"/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9pPr>
          </a:lstStyle>
          <a:p>
            <a:pPr lvl="0"/>
            <a:r>
              <a:rPr lang="en-GB" dirty="0"/>
              <a:t>Date / internal / confidential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79FA9D-00CA-A34C-99EF-574E7CD7E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4A386D-E3C9-4555-A617-525C7657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200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ts val="425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3A5DA-4229-CC4B-9894-34122BA4A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51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4A386D-E3C9-4555-A617-525C7657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200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ts val="425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subtitle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54D1-EA03-034B-A2A7-1F0F35259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86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4A386D-E3C9-4555-A617-525C7657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200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ts val="425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subtitle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54D1-EA03-034B-A2A7-1F0F35259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69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with br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5C2E3A0-2C9E-48D6-8F93-B972375F82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-2356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576000" rIns="0" bIns="0" anchor="ctr"/>
          <a:lstStyle>
            <a:lvl1pPr marL="266700" indent="-266700"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66C49-3F64-BD41-9C23-F7F61B7203B9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4A386D-E3C9-4555-A617-525C7657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468000"/>
          </a:xfrm>
          <a:prstGeom prst="rect">
            <a:avLst/>
          </a:prstGeom>
        </p:spPr>
        <p:txBody>
          <a:bodyPr vert="horz" lIns="0" tIns="1512000" rIns="0" bIns="0" rtlCol="0" anchor="ctr">
            <a:noAutofit/>
          </a:bodyPr>
          <a:lstStyle>
            <a:lvl1pPr algn="ctr">
              <a:lnSpc>
                <a:spcPts val="425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subtitle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54D1-EA03-034B-A2A7-1F0F35259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6853112-2910-464A-93A7-57D87DDCB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with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5C2E3A0-2C9E-48D6-8F93-B972375F82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-2356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576000" rIns="0" bIns="0" anchor="ctr"/>
          <a:lstStyle>
            <a:lvl1pPr marL="266700" indent="-266700"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66C49-3F64-BD41-9C23-F7F61B7203B9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4A386D-E3C9-4555-A617-525C7657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468000"/>
          </a:xfrm>
          <a:prstGeom prst="rect">
            <a:avLst/>
          </a:prstGeom>
        </p:spPr>
        <p:txBody>
          <a:bodyPr vert="horz" lIns="0" tIns="1512000" rIns="0" bIns="0" rtlCol="0" anchor="ctr">
            <a:noAutofit/>
          </a:bodyPr>
          <a:lstStyle>
            <a:lvl1pPr algn="ctr">
              <a:lnSpc>
                <a:spcPts val="425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subtitle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54D1-EA03-034B-A2A7-1F0F35259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B99A01-705D-9945-B09E-BB01F34D8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9D4564B8-2FAB-3B4B-9896-BC056FBBD9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73858" y="0"/>
            <a:ext cx="6318142" cy="68580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041"/>
              <a:gd name="connsiteY0" fmla="*/ 0 h 10000"/>
              <a:gd name="connsiteX1" fmla="*/ 10000 w 11041"/>
              <a:gd name="connsiteY1" fmla="*/ 0 h 10000"/>
              <a:gd name="connsiteX2" fmla="*/ 10000 w 11041"/>
              <a:gd name="connsiteY2" fmla="*/ 10000 h 10000"/>
              <a:gd name="connsiteX3" fmla="*/ 1667 w 11041"/>
              <a:gd name="connsiteY3" fmla="*/ 10000 h 10000"/>
              <a:gd name="connsiteX4" fmla="*/ 0 w 11041"/>
              <a:gd name="connsiteY4" fmla="*/ 5000 h 10000"/>
              <a:gd name="connsiteX5" fmla="*/ 1667 w 11041"/>
              <a:gd name="connsiteY5" fmla="*/ 0 h 10000"/>
              <a:gd name="connsiteX0" fmla="*/ 1667 w 10617"/>
              <a:gd name="connsiteY0" fmla="*/ 0 h 10000"/>
              <a:gd name="connsiteX1" fmla="*/ 10000 w 10617"/>
              <a:gd name="connsiteY1" fmla="*/ 0 h 10000"/>
              <a:gd name="connsiteX2" fmla="*/ 10000 w 10617"/>
              <a:gd name="connsiteY2" fmla="*/ 10000 h 10000"/>
              <a:gd name="connsiteX3" fmla="*/ 1667 w 10617"/>
              <a:gd name="connsiteY3" fmla="*/ 10000 h 10000"/>
              <a:gd name="connsiteX4" fmla="*/ 0 w 10617"/>
              <a:gd name="connsiteY4" fmla="*/ 5000 h 10000"/>
              <a:gd name="connsiteX5" fmla="*/ 1667 w 10617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1414 w 9747"/>
              <a:gd name="connsiteY0" fmla="*/ 0 h 10000"/>
              <a:gd name="connsiteX1" fmla="*/ 9747 w 9747"/>
              <a:gd name="connsiteY1" fmla="*/ 0 h 10000"/>
              <a:gd name="connsiteX2" fmla="*/ 9747 w 9747"/>
              <a:gd name="connsiteY2" fmla="*/ 10000 h 10000"/>
              <a:gd name="connsiteX3" fmla="*/ 1414 w 9747"/>
              <a:gd name="connsiteY3" fmla="*/ 10000 h 10000"/>
              <a:gd name="connsiteX4" fmla="*/ 0 w 9747"/>
              <a:gd name="connsiteY4" fmla="*/ 5023 h 10000"/>
              <a:gd name="connsiteX5" fmla="*/ 1414 w 9747"/>
              <a:gd name="connsiteY5" fmla="*/ 0 h 10000"/>
              <a:gd name="connsiteX0" fmla="*/ 145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451 w 10000"/>
              <a:gd name="connsiteY3" fmla="*/ 10000 h 10000"/>
              <a:gd name="connsiteX4" fmla="*/ 0 w 10000"/>
              <a:gd name="connsiteY4" fmla="*/ 5023 h 10000"/>
              <a:gd name="connsiteX5" fmla="*/ 1451 w 10000"/>
              <a:gd name="connsiteY5" fmla="*/ 0 h 10000"/>
              <a:gd name="connsiteX0" fmla="*/ 145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451 w 10000"/>
              <a:gd name="connsiteY3" fmla="*/ 10000 h 10000"/>
              <a:gd name="connsiteX4" fmla="*/ 0 w 10000"/>
              <a:gd name="connsiteY4" fmla="*/ 5023 h 10000"/>
              <a:gd name="connsiteX5" fmla="*/ 1451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45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451" y="10000"/>
                </a:lnTo>
                <a:cubicBezTo>
                  <a:pt x="1431" y="9978"/>
                  <a:pt x="0" y="7784"/>
                  <a:pt x="0" y="5023"/>
                </a:cubicBezTo>
                <a:cubicBezTo>
                  <a:pt x="0" y="2262"/>
                  <a:pt x="1443" y="0"/>
                  <a:pt x="145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617E91B-70A7-8A46-BB0A-FB6D025E99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31E4E27-29A8-4E4D-BC7B-6CE4BE37C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2" y="729000"/>
            <a:ext cx="5221285" cy="2700000"/>
          </a:xfrm>
          <a:prstGeom prst="rect">
            <a:avLst/>
          </a:prstGeom>
          <a:noFill/>
        </p:spPr>
        <p:txBody>
          <a:bodyPr rIns="288000" bIns="72000" anchor="b"/>
          <a:lstStyle>
            <a:lvl1pPr>
              <a:defRPr sz="3800" spc="-5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a subtitle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69CE4726-41F0-DC42-A163-B3ACB52381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4713" y="3429000"/>
            <a:ext cx="5221287" cy="2772308"/>
          </a:xfrm>
          <a:prstGeom prst="rect">
            <a:avLst/>
          </a:prstGeom>
          <a:noFill/>
        </p:spPr>
        <p:txBody>
          <a:bodyPr tIns="288000" rIns="288000"/>
          <a:lstStyle>
            <a:lvl1pPr>
              <a:defRPr/>
            </a:lvl1pPr>
            <a:lvl2pPr>
              <a:spcBef>
                <a:spcPts val="1000"/>
              </a:spcBef>
              <a:defRPr cap="none" baseline="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 Surname                                                 Function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825893-0F98-B543-8151-5FA71E788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1CE47A9-1A36-4E62-A974-A9B28F65F1AB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4332580" y="1845209"/>
            <a:ext cx="6984000" cy="4356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EBACE9FB-61C8-7843-A9EF-75074C442D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360345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C28B-9981-014E-A760-28C838CA86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rgbClr val="164489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AA3A39-D091-4A25-97AF-3E34A4B1E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32288" y="728662"/>
            <a:ext cx="6985000" cy="864000"/>
          </a:xfrm>
        </p:spPr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69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F62B42D-585B-414F-97BC-1463F1B3ED97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874713" y="1844675"/>
            <a:ext cx="4536116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7FC59D54-655D-0F49-B4CA-5E4DD032F7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00278" y="0"/>
            <a:ext cx="619172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40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621A-36D7-D140-86DF-159C5233C9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1EEBCB-4EF0-43EE-A898-B57F18D17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3" y="728662"/>
            <a:ext cx="4537075" cy="864000"/>
          </a:xfrm>
        </p:spPr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3759EE-D6D4-9145-9BD1-674F87042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E402860E-7336-EE45-8B60-A0DBCEC500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686800" y="0"/>
            <a:ext cx="35052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6CDD-2B3B-1740-85BB-3A2643EF9F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3D7AEB9F-0775-AF4A-9186-B6D9EB2FF5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64506" y="0"/>
            <a:ext cx="372856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7F8CA12-92C4-415C-88FC-2AA93DD5D402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875420" y="1844675"/>
            <a:ext cx="356400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3162C5-4D29-4536-AE5F-19AD6E8DF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3" y="728662"/>
            <a:ext cx="3565525" cy="864000"/>
          </a:xfrm>
        </p:spPr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979E0B-D235-4240-AE3F-259FF1FED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4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8D350EB0-6321-7240-A9EC-36A51C25269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752474" y="3510000"/>
            <a:ext cx="7439525" cy="33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40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BBA9-3F15-B545-97BD-9129CF98FF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76686327-388A-E249-8C70-FAD6162D39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52475" y="0"/>
            <a:ext cx="7439525" cy="333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40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FB493-7A78-49CD-B694-52C69DA4B85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875420" y="1844675"/>
            <a:ext cx="356400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C16537-E59D-4358-A383-7219BBDED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3" y="728662"/>
            <a:ext cx="3564000" cy="864000"/>
          </a:xfrm>
        </p:spPr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0BF299-77B8-7B44-AF41-3F45D128E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47A5BA-27D1-4EFA-9732-AFBF2CFA2A0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21968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0" tIns="576000" rIns="0" bIns="0" rtlCol="0" anchor="ctr">
            <a:noAutofit/>
          </a:bodyPr>
          <a:lstStyle>
            <a:lvl1pPr algn="ctr">
              <a:defRPr lang="en-GB" dirty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algn="ctr"/>
            <a:r>
              <a:rPr lang="en-GB" dirty="0"/>
              <a:t>Click icon to add picture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7E22296-19F8-453E-A434-EF0DE42E2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2" y="1102864"/>
            <a:ext cx="6768000" cy="19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sz="6200" kern="1200" spc="-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2FECEA8-36A6-4921-88F5-BCB307361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4713" y="5537200"/>
            <a:ext cx="6768000" cy="52140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Name, Surname, Function, Department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BADEC84-F60C-E944-8260-E48C152AC9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3" y="6099249"/>
            <a:ext cx="6768000" cy="28717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10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Date / internal / confidential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38F47F-E47E-284C-82D5-3E39295E5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3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E80C5EA-9FDA-4CB1-A6F1-9B6A8CA4173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224338" y="728952"/>
            <a:ext cx="3311525" cy="23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52F4E7FA-00A2-6949-9676-402A4DEDB2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751763" y="728663"/>
            <a:ext cx="3565525" cy="23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62A39FD2-1F75-124E-9310-003F1B1A8C3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751763" y="3248980"/>
            <a:ext cx="3565525" cy="23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EE7C-C8D5-1043-BEF1-FEFCF6F8A0B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D33D561-51C3-4DEA-8C5E-32252751FBB1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4224337" y="3249263"/>
            <a:ext cx="3311526" cy="2951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824433-379C-4886-BF59-831094E49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5420" y="728661"/>
            <a:ext cx="3132000" cy="5472113"/>
          </a:xfrm>
        </p:spPr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86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>
          <p15:clr>
            <a:srgbClr val="FBAE40"/>
          </p15:clr>
        </p15:guide>
        <p15:guide id="2" pos="2661">
          <p15:clr>
            <a:srgbClr val="FBAE40"/>
          </p15:clr>
        </p15:guide>
        <p15:guide id="3" pos="4747">
          <p15:clr>
            <a:srgbClr val="FBAE40"/>
          </p15:clr>
        </p15:guide>
        <p15:guide id="4" pos="48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C140E7C-2A99-4ED4-8DFF-2341EC56D00C}"/>
              </a:ext>
            </a:extLst>
          </p:cNvPr>
          <p:cNvSpPr>
            <a:spLocks noGrp="1"/>
          </p:cNvSpPr>
          <p:nvPr>
            <p:ph idx="26" hasCustomPrompt="1"/>
          </p:nvPr>
        </p:nvSpPr>
        <p:spPr bwMode="gray">
          <a:xfrm>
            <a:off x="7962087" y="3967565"/>
            <a:ext cx="3355200" cy="2233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B201227-80D6-4BC3-B123-C532ED4AE265}"/>
              </a:ext>
            </a:extLst>
          </p:cNvPr>
          <p:cNvSpPr>
            <a:spLocks noGrp="1"/>
          </p:cNvSpPr>
          <p:nvPr>
            <p:ph idx="25" hasCustomPrompt="1"/>
          </p:nvPr>
        </p:nvSpPr>
        <p:spPr bwMode="gray">
          <a:xfrm>
            <a:off x="4421102" y="3967565"/>
            <a:ext cx="3355200" cy="2233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48B49A3-7868-4F57-B141-2BDE6764CC41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874713" y="3967566"/>
            <a:ext cx="3355200" cy="2233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52F4E7FA-00A2-6949-9676-402A4DEDB2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74714" y="1844675"/>
            <a:ext cx="3356324" cy="1983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EE7C-C8D5-1043-BEF1-FEFCF6F8A0B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FAA1820E-EDB5-F94C-A610-461C0D5A004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421103" y="1844675"/>
            <a:ext cx="3356324" cy="1983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6AC99EE4-44F3-9242-A660-00C48B91EA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968208" y="1844675"/>
            <a:ext cx="3356324" cy="1983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0ECE62-D495-46D4-80BE-3E8509439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8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97B9745-09A3-4EDD-AFB4-C1E415224B0A}"/>
              </a:ext>
            </a:extLst>
          </p:cNvPr>
          <p:cNvSpPr>
            <a:spLocks noGrp="1"/>
          </p:cNvSpPr>
          <p:nvPr>
            <p:ph idx="29" hasCustomPrompt="1"/>
          </p:nvPr>
        </p:nvSpPr>
        <p:spPr bwMode="gray">
          <a:xfrm>
            <a:off x="8822568" y="3429000"/>
            <a:ext cx="2516117" cy="2771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082B579-BAFB-45C6-BA61-5C1B51877A8B}"/>
              </a:ext>
            </a:extLst>
          </p:cNvPr>
          <p:cNvSpPr>
            <a:spLocks noGrp="1"/>
          </p:cNvSpPr>
          <p:nvPr>
            <p:ph idx="28" hasCustomPrompt="1"/>
          </p:nvPr>
        </p:nvSpPr>
        <p:spPr bwMode="gray">
          <a:xfrm>
            <a:off x="6169428" y="3429000"/>
            <a:ext cx="2516117" cy="2771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5BF07C8-C1E8-4D08-9932-896B3F8164F4}"/>
              </a:ext>
            </a:extLst>
          </p:cNvPr>
          <p:cNvSpPr>
            <a:spLocks noGrp="1"/>
          </p:cNvSpPr>
          <p:nvPr>
            <p:ph idx="27" hasCustomPrompt="1"/>
          </p:nvPr>
        </p:nvSpPr>
        <p:spPr bwMode="gray">
          <a:xfrm>
            <a:off x="3516288" y="3429000"/>
            <a:ext cx="2516117" cy="2771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FE0BBE-B079-4EF8-A0EA-A3B2868D21E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874713" y="3429001"/>
            <a:ext cx="2516117" cy="2771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52F4E7FA-00A2-6949-9676-402A4DEDB2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74714" y="1844674"/>
            <a:ext cx="2504552" cy="1434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EE7C-C8D5-1043-BEF1-FEFCF6F8A0B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FAA1820E-EDB5-F94C-A610-461C0D5A004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522071" y="1844674"/>
            <a:ext cx="2504552" cy="1434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6AC99EE4-44F3-9242-A660-00C48B91EA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169428" y="1844674"/>
            <a:ext cx="2504552" cy="1434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9E5BD73F-C4F3-E049-B4E2-5DB8E07576F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8812736" y="1844674"/>
            <a:ext cx="2504552" cy="1434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E9E250-5CE0-46EC-BE9A-E37C631E2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1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2F86-85D4-437A-8F89-BA2273220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3" y="728663"/>
            <a:ext cx="2808000" cy="5472112"/>
          </a:xfrm>
        </p:spPr>
        <p:txBody>
          <a:bodyPr/>
          <a:lstStyle/>
          <a:p>
            <a:r>
              <a:rPr lang="en-GB" dirty="0"/>
              <a:t>Click to add a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65C8154-9A51-41DF-A8A0-CC2811B1B6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900488" y="3068960"/>
            <a:ext cx="3600000" cy="216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9pPr>
          </a:lstStyle>
          <a:p>
            <a:pPr lvl="0"/>
            <a:r>
              <a:rPr lang="en-GB" dirty="0"/>
              <a:t>Add caption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977F-1492-7443-8D7E-E321240A83A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Picture Placeholder 25">
            <a:extLst>
              <a:ext uri="{FF2B5EF4-FFF2-40B4-BE49-F238E27FC236}">
                <a16:creationId xmlns:a16="http://schemas.microsoft.com/office/drawing/2014/main" id="{C8F89186-A2B4-1F43-AAF9-C267EC791E0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899756" y="728663"/>
            <a:ext cx="3600000" cy="23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4FD4C21-C676-284C-9A59-96F680FB42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716838" y="3068960"/>
            <a:ext cx="3600000" cy="216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250" cap="none"/>
            </a:lvl9pPr>
          </a:lstStyle>
          <a:p>
            <a:pPr lvl="0"/>
            <a:r>
              <a:rPr lang="en-GB" dirty="0"/>
              <a:t>Add caption</a:t>
            </a:r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15ADC77A-9427-D743-A20B-CA9F68A2F4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7716838" y="728663"/>
            <a:ext cx="3600449" cy="23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BADA9F4-9383-DF46-A717-17ADA95E2B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900488" y="5913313"/>
            <a:ext cx="3600000" cy="216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9pPr>
          </a:lstStyle>
          <a:p>
            <a:pPr lvl="0"/>
            <a:r>
              <a:rPr lang="en-GB" dirty="0"/>
              <a:t>Add caption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182D4C7F-1C82-804F-AA9D-53A3357327B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900487" y="3573016"/>
            <a:ext cx="3600000" cy="23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88F64A1-28F4-2148-A5D3-423FD70A85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716838" y="5913313"/>
            <a:ext cx="3600000" cy="216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50" cap="none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caption</a:t>
            </a:r>
          </a:p>
        </p:txBody>
      </p:sp>
      <p:sp>
        <p:nvSpPr>
          <p:cNvPr id="23" name="Picture Placeholder 25">
            <a:extLst>
              <a:ext uri="{FF2B5EF4-FFF2-40B4-BE49-F238E27FC236}">
                <a16:creationId xmlns:a16="http://schemas.microsoft.com/office/drawing/2014/main" id="{3A1970D6-7BE3-D74B-98DA-DF4A12CCF25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7716839" y="3573016"/>
            <a:ext cx="3596244" cy="23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576000" bIns="0"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624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0">
          <p15:clr>
            <a:srgbClr val="FBAE40"/>
          </p15:clr>
        </p15:guide>
        <p15:guide id="2" pos="2457">
          <p15:clr>
            <a:srgbClr val="FBAE40"/>
          </p15:clr>
        </p15:guide>
        <p15:guide id="3" pos="4725">
          <p15:clr>
            <a:srgbClr val="FBAE40"/>
          </p15:clr>
        </p15:guide>
        <p15:guide id="4" pos="48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with br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99AD07AC-D4D5-445B-8CD8-F6D896FD25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576000" rIns="0" bIns="0"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4A386D-E3C9-4555-A617-525C7657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482400"/>
          </a:xfrm>
          <a:prstGeom prst="rect">
            <a:avLst/>
          </a:prstGeom>
        </p:spPr>
        <p:txBody>
          <a:bodyPr vert="horz" lIns="0" tIns="1512000" rIns="0" bIns="0" rtlCol="0" anchor="ctr">
            <a:noAutofit/>
          </a:bodyPr>
          <a:lstStyle>
            <a:lvl1pPr algn="ctr">
              <a:lnSpc>
                <a:spcPts val="425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54D1-EA03-034B-A2A7-1F0F35259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9C0CBC-399B-3847-BE0A-F3D6F49AA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with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99AD07AC-D4D5-445B-8CD8-F6D896FD25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576000" rIns="0" bIns="0"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54D1-EA03-034B-A2A7-1F0F35259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FD3020A-0175-4B16-8D04-64DB30E6B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74400" y="2225615"/>
            <a:ext cx="9043200" cy="482400"/>
          </a:xfrm>
          <a:prstGeom prst="rect">
            <a:avLst/>
          </a:prstGeom>
        </p:spPr>
        <p:txBody>
          <a:bodyPr vert="horz" lIns="0" tIns="1512000" rIns="0" bIns="0" rtlCol="0" anchor="ctr">
            <a:noAutofit/>
          </a:bodyPr>
          <a:lstStyle>
            <a:lvl1pPr algn="ctr">
              <a:lnSpc>
                <a:spcPts val="425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C5D11E-8030-BE4C-887B-43FB99EC1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9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1 per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946DB4-0AB5-E44C-B3B1-BD10C0A8F3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547C48-C20A-FE4B-8F66-E11564716E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141503" y="2996984"/>
            <a:ext cx="3109302" cy="288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tabLst/>
              <a:defRPr sz="1400" b="1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tabLst/>
              <a:defRPr sz="1400" b="1" cap="none"/>
            </a:lvl2pPr>
            <a:lvl3pPr marL="0" indent="0">
              <a:spcBef>
                <a:spcPts val="0"/>
              </a:spcBef>
              <a:buFontTx/>
              <a:buNone/>
              <a:tabLst/>
              <a:defRPr sz="1400" b="1" cap="none"/>
            </a:lvl3pPr>
            <a:lvl4pPr marL="0" indent="0">
              <a:spcBef>
                <a:spcPts val="0"/>
              </a:spcBef>
              <a:buFontTx/>
              <a:buNone/>
              <a:tabLst/>
              <a:defRPr sz="1400" b="1" cap="none"/>
            </a:lvl4pPr>
            <a:lvl5pPr marL="0" indent="0">
              <a:spcBef>
                <a:spcPts val="0"/>
              </a:spcBef>
              <a:buFontTx/>
              <a:buNone/>
              <a:tabLst/>
              <a:defRPr sz="1400" b="1" cap="none"/>
            </a:lvl5pPr>
            <a:lvl6pPr marL="0" indent="0">
              <a:spcBef>
                <a:spcPts val="0"/>
              </a:spcBef>
              <a:buFontTx/>
              <a:buNone/>
              <a:tabLst/>
              <a:defRPr sz="1400" b="1" cap="none"/>
            </a:lvl6pPr>
            <a:lvl7pPr marL="0" indent="0">
              <a:spcBef>
                <a:spcPts val="0"/>
              </a:spcBef>
              <a:buFontTx/>
              <a:buNone/>
              <a:tabLst/>
              <a:defRPr sz="1400" b="1" cap="none"/>
            </a:lvl7pPr>
            <a:lvl8pPr marL="0" indent="0">
              <a:spcBef>
                <a:spcPts val="0"/>
              </a:spcBef>
              <a:buFontTx/>
              <a:buNone/>
              <a:tabLst/>
              <a:defRPr sz="1400" b="1" cap="none"/>
            </a:lvl8pPr>
            <a:lvl9pPr marL="0" indent="0">
              <a:spcBef>
                <a:spcPts val="0"/>
              </a:spcBef>
              <a:buFontTx/>
              <a:buNone/>
              <a:tabLst/>
              <a:defRPr sz="1400" b="1" cap="none"/>
            </a:lvl9pPr>
          </a:lstStyle>
          <a:p>
            <a:pPr lvl="0"/>
            <a:r>
              <a:rPr lang="en-GB" dirty="0"/>
              <a:t>Name, Surname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489ABD-7F4C-7449-B3F5-CA391E7582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141503" y="3321016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lvl="0"/>
            <a:r>
              <a:rPr lang="en-GB" dirty="0"/>
              <a:t>Function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493B4E7E-8DF9-914E-A6C3-3D5E1C6600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74713" y="2780928"/>
            <a:ext cx="1912032" cy="19148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864000" bIns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36F1559-E3CA-C84B-85C6-0D75871FBC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141503" y="3609048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lvl="0"/>
            <a:r>
              <a:rPr lang="en-GB" sz="1200" dirty="0"/>
              <a:t>Department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00458F7-469B-5D4B-B7D0-4EE0A16F95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141503" y="3897080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r>
              <a:rPr lang="en-GB" sz="1200" dirty="0"/>
              <a:t>E-mail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B6F4D1-EC5C-C143-8108-595187347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141503" y="4185112"/>
            <a:ext cx="3109302" cy="252000"/>
          </a:xfrm>
        </p:spPr>
        <p:txBody>
          <a:bodyPr/>
          <a:lstStyle>
            <a:lvl1pPr marL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lvl="0"/>
            <a:r>
              <a:rPr lang="en-GB" sz="1200" dirty="0"/>
              <a:t>Phone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271464-E273-4145-9025-ACB4CE94C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6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 2 peop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946DB4-0AB5-E44C-B3B1-BD10C0A8F3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547C48-C20A-FE4B-8F66-E11564716E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141503" y="1988872"/>
            <a:ext cx="3109302" cy="288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1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b="1" cap="none"/>
            </a:lvl2pPr>
            <a:lvl3pPr marL="0" indent="0">
              <a:spcBef>
                <a:spcPts val="0"/>
              </a:spcBef>
              <a:buFontTx/>
              <a:buNone/>
              <a:defRPr sz="1400" b="1" cap="none"/>
            </a:lvl3pPr>
            <a:lvl4pPr marL="0" indent="0">
              <a:spcBef>
                <a:spcPts val="0"/>
              </a:spcBef>
              <a:buFontTx/>
              <a:buNone/>
              <a:defRPr sz="1400" b="1" cap="none"/>
            </a:lvl4pPr>
            <a:lvl5pPr marL="0" indent="0">
              <a:spcBef>
                <a:spcPts val="0"/>
              </a:spcBef>
              <a:buFontTx/>
              <a:buNone/>
              <a:defRPr sz="1400" b="1" cap="none"/>
            </a:lvl5pPr>
            <a:lvl6pPr marL="0" indent="0">
              <a:spcBef>
                <a:spcPts val="0"/>
              </a:spcBef>
              <a:buFontTx/>
              <a:buNone/>
              <a:defRPr sz="1400" b="1" cap="none"/>
            </a:lvl6pPr>
            <a:lvl7pPr marL="0" indent="0">
              <a:spcBef>
                <a:spcPts val="0"/>
              </a:spcBef>
              <a:buFontTx/>
              <a:buNone/>
              <a:defRPr sz="1400" b="1" cap="none"/>
            </a:lvl7pPr>
            <a:lvl8pPr marL="0" indent="0">
              <a:spcBef>
                <a:spcPts val="0"/>
              </a:spcBef>
              <a:buFontTx/>
              <a:buNone/>
              <a:defRPr sz="1400" b="1" cap="none"/>
            </a:lvl8pPr>
            <a:lvl9pPr marL="0" indent="0">
              <a:spcBef>
                <a:spcPts val="0"/>
              </a:spcBef>
              <a:buFontTx/>
              <a:buNone/>
              <a:defRPr sz="1400" b="1" cap="none"/>
            </a:lvl9pPr>
          </a:lstStyle>
          <a:p>
            <a:r>
              <a:rPr lang="en-GB" sz="1400" b="1" dirty="0"/>
              <a:t>Name, Surname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489ABD-7F4C-7449-B3F5-CA391E7582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141503" y="2312904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lvl="0"/>
            <a:r>
              <a:rPr lang="en-GB" sz="1200" dirty="0"/>
              <a:t>Function</a:t>
            </a:r>
            <a:endParaRPr lang="en-GB" dirty="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493B4E7E-8DF9-914E-A6C3-3D5E1C6600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74713" y="1765140"/>
            <a:ext cx="1912032" cy="19148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864000" bIns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36F1559-E3CA-C84B-85C6-0D75871FBC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141503" y="2600908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/>
              <a:t>Department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00458F7-469B-5D4B-B7D0-4EE0A16F95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141503" y="2888940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r>
              <a:rPr lang="en-GB" sz="1200" dirty="0"/>
              <a:t>E-mail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B6F4D1-EC5C-C143-8108-595187347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141503" y="3177000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lvl="0"/>
            <a:r>
              <a:rPr lang="en-GB" sz="1200" dirty="0"/>
              <a:t>Phone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C6D781D-EEB4-8E47-BA04-A539FC292F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141503" y="4185116"/>
            <a:ext cx="3109302" cy="288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1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 b="1" cap="none"/>
            </a:lvl2pPr>
            <a:lvl3pPr marL="0" indent="0">
              <a:spcBef>
                <a:spcPts val="0"/>
              </a:spcBef>
              <a:buFontTx/>
              <a:buNone/>
              <a:defRPr sz="1400" b="1" cap="none"/>
            </a:lvl3pPr>
            <a:lvl4pPr marL="0" indent="0">
              <a:spcBef>
                <a:spcPts val="0"/>
              </a:spcBef>
              <a:buFontTx/>
              <a:buNone/>
              <a:defRPr sz="1400" b="1" cap="none"/>
            </a:lvl4pPr>
            <a:lvl5pPr marL="0" indent="0">
              <a:spcBef>
                <a:spcPts val="0"/>
              </a:spcBef>
              <a:buFontTx/>
              <a:buNone/>
              <a:defRPr sz="1400" b="1" cap="none"/>
            </a:lvl5pPr>
            <a:lvl6pPr marL="0" indent="0">
              <a:spcBef>
                <a:spcPts val="0"/>
              </a:spcBef>
              <a:buFontTx/>
              <a:buNone/>
              <a:defRPr sz="1400" b="1" cap="none"/>
            </a:lvl6pPr>
            <a:lvl7pPr marL="0" indent="0">
              <a:spcBef>
                <a:spcPts val="0"/>
              </a:spcBef>
              <a:buFontTx/>
              <a:buNone/>
              <a:defRPr sz="1400" b="1" cap="none"/>
            </a:lvl7pPr>
            <a:lvl8pPr marL="0" indent="0">
              <a:spcBef>
                <a:spcPts val="0"/>
              </a:spcBef>
              <a:buFontTx/>
              <a:buNone/>
              <a:defRPr sz="1400" b="1" cap="none"/>
            </a:lvl8pPr>
            <a:lvl9pPr marL="0" indent="0">
              <a:spcBef>
                <a:spcPts val="0"/>
              </a:spcBef>
              <a:buFontTx/>
              <a:buNone/>
              <a:defRPr sz="1400" b="1" cap="none"/>
            </a:lvl9pPr>
          </a:lstStyle>
          <a:p>
            <a:r>
              <a:rPr lang="en-GB" sz="1400" b="1" dirty="0"/>
              <a:t>Name, Surname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A8176D8-7D77-444E-B5A3-B7630C2FDB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141503" y="4509148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2pPr>
            <a:lvl3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3pPr>
            <a:lvl4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4pPr>
            <a:lvl5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5pPr>
            <a:lvl6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6pPr>
            <a:lvl7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7pPr>
            <a:lvl8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8pPr>
            <a:lvl9pPr marL="0" indent="0">
              <a:spcBef>
                <a:spcPts val="0"/>
              </a:spcBef>
              <a:buFontTx/>
              <a:buNone/>
              <a:tabLst>
                <a:tab pos="0" algn="l"/>
              </a:tabLst>
              <a:defRPr sz="1200" cap="none"/>
            </a:lvl9pPr>
          </a:lstStyle>
          <a:p>
            <a:pPr lvl="0"/>
            <a:r>
              <a:rPr lang="en-GB" sz="1200" dirty="0"/>
              <a:t>Function</a:t>
            </a:r>
            <a:endParaRPr lang="en-GB" dirty="0"/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37B06E53-C572-B14A-8024-28B026EF041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74713" y="3970498"/>
            <a:ext cx="1912032" cy="19148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864000" bIns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EC675FA-E7F1-AC49-9BFD-77D1D8C74C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141503" y="4797180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r>
              <a:rPr lang="en-GB" sz="1200" dirty="0"/>
              <a:t>Department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BF4DE50-DD4E-2B4D-B191-EDEED8CC72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41503" y="5085212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r>
              <a:rPr lang="en-GB" sz="1200" dirty="0"/>
              <a:t>E-mail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82B14D9-84BC-594B-A98F-D96D572F2E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41503" y="5373244"/>
            <a:ext cx="3109302" cy="2520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200" cap="none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none"/>
            </a:lvl2pPr>
            <a:lvl3pPr marL="0" indent="0">
              <a:spcBef>
                <a:spcPts val="0"/>
              </a:spcBef>
              <a:buFontTx/>
              <a:buNone/>
              <a:defRPr sz="1200" cap="none"/>
            </a:lvl3pPr>
            <a:lvl4pPr marL="0" indent="0">
              <a:spcBef>
                <a:spcPts val="0"/>
              </a:spcBef>
              <a:buFontTx/>
              <a:buNone/>
              <a:defRPr sz="1200" cap="none"/>
            </a:lvl4pPr>
            <a:lvl5pPr marL="0" indent="0">
              <a:spcBef>
                <a:spcPts val="0"/>
              </a:spcBef>
              <a:buFontTx/>
              <a:buNone/>
              <a:defRPr sz="1200" cap="none"/>
            </a:lvl5pPr>
            <a:lvl6pPr marL="0" indent="0">
              <a:spcBef>
                <a:spcPts val="0"/>
              </a:spcBef>
              <a:buFontTx/>
              <a:buNone/>
              <a:defRPr sz="1200" cap="none"/>
            </a:lvl6pPr>
            <a:lvl7pPr marL="0" indent="0">
              <a:spcBef>
                <a:spcPts val="0"/>
              </a:spcBef>
              <a:buFontTx/>
              <a:buNone/>
              <a:defRPr sz="1200" cap="none"/>
            </a:lvl7pPr>
            <a:lvl8pPr marL="0" indent="0">
              <a:spcBef>
                <a:spcPts val="0"/>
              </a:spcBef>
              <a:buFontTx/>
              <a:buNone/>
              <a:defRPr sz="1200" cap="none"/>
            </a:lvl8pPr>
            <a:lvl9pPr marL="0" indent="0">
              <a:spcBef>
                <a:spcPts val="0"/>
              </a:spcBef>
              <a:buFontTx/>
              <a:buNone/>
              <a:defRPr sz="1200" cap="none"/>
            </a:lvl9pPr>
          </a:lstStyle>
          <a:p>
            <a:pPr lvl="0"/>
            <a:r>
              <a:rPr lang="en-GB" sz="1200" dirty="0"/>
              <a:t>Phone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34CE73-94CC-4462-A875-AF4D48984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5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8C542C3-A766-45E7-AA69-423881395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E5D749-E133-46A8-A30F-8BB71B44A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Inter Black" panose="020B0502030000000004" pitchFamily="34" charset="0"/>
                <a:ea typeface="Inter Black" panose="020B05020300000000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F328B6-146D-4DE3-88E5-6193B14E2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1302"/>
            <a:ext cx="9144000" cy="1076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nter 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0C9DBF2-FACE-4E9B-9BCB-8B7471181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23" y="6107240"/>
            <a:ext cx="1352204" cy="3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77EB2574-D0C1-469D-9C13-E3AD3BE6A78C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 bwMode="gray"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0" tIns="576000" rIns="0" bIns="0" rtlCol="0" anchor="ctr">
            <a:noAutofit/>
          </a:bodyPr>
          <a:lstStyle>
            <a:lvl1pPr algn="ctr">
              <a:defRPr lang="en-US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algn="ctr"/>
            <a:r>
              <a:rPr lang="en-GB"/>
              <a:t>Click icon to add video</a:t>
            </a:r>
            <a:endParaRPr lang="en-GB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7E22296-19F8-453E-A434-EF0DE42E2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2" y="1102864"/>
            <a:ext cx="6768000" cy="19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sz="6200" kern="1200" spc="-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2FECEA8-36A6-4921-88F5-BCB307361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4713" y="5537200"/>
            <a:ext cx="6768000" cy="52140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100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Name, Surname, Function, Department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BADEC84-F60C-E944-8260-E48C152AC9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3" y="6099249"/>
            <a:ext cx="6768000" cy="28717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100" cap="none" baseline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Date / internal / confidential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39A33D-1C19-CE42-8A28-D6EBD54E8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cont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D0550-1996-FC40-9A1C-F27507A7A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42623-3D1D-5B44-9738-1B18074C4E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3" y="1844675"/>
            <a:ext cx="10442575" cy="4356100"/>
          </a:xfrm>
        </p:spPr>
        <p:txBody>
          <a:bodyPr/>
          <a:lstStyle>
            <a:lvl1pPr marL="360000" indent="-360000">
              <a:buClr>
                <a:schemeClr val="accent1"/>
              </a:buClr>
              <a:buFont typeface="+mj-lt"/>
              <a:buAutoNum type="arabicPeriod"/>
              <a:defRPr/>
            </a:lvl1pPr>
            <a:lvl2pPr marL="576000" indent="-2160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cap="none" baseline="0"/>
            </a:lvl2pPr>
            <a:lvl3pPr marL="576000" indent="-216000">
              <a:spcBef>
                <a:spcPts val="0"/>
              </a:spcBef>
              <a:defRPr/>
            </a:lvl3pPr>
            <a:lvl4pPr marL="576000" indent="-216000">
              <a:spcBef>
                <a:spcPts val="0"/>
              </a:spcBef>
              <a:defRPr/>
            </a:lvl4pPr>
            <a:lvl5pPr marL="576000" indent="-216000">
              <a:spcBef>
                <a:spcPts val="0"/>
              </a:spcBef>
              <a:defRPr/>
            </a:lvl5pPr>
            <a:lvl6pPr marL="576000" indent="-216000">
              <a:spcBef>
                <a:spcPts val="0"/>
              </a:spcBef>
              <a:defRPr/>
            </a:lvl6pPr>
            <a:lvl7pPr marL="576000" indent="-216000">
              <a:spcBef>
                <a:spcPts val="0"/>
              </a:spcBef>
              <a:defRPr/>
            </a:lvl7pPr>
            <a:lvl8pPr marL="576000" indent="-216000">
              <a:spcBef>
                <a:spcPts val="0"/>
              </a:spcBef>
              <a:defRPr/>
            </a:lvl8pPr>
            <a:lvl9pPr marL="576000" indent="-216000">
              <a:spcBef>
                <a:spcPts val="0"/>
              </a:spcBef>
              <a:defRPr/>
            </a:lvl9pPr>
          </a:lstStyle>
          <a:p>
            <a:pPr lvl="0"/>
            <a:r>
              <a:rPr lang="en-GB" dirty="0"/>
              <a:t>Click to add a text</a:t>
            </a:r>
          </a:p>
          <a:p>
            <a:pPr lvl="1"/>
            <a:r>
              <a:rPr lang="en-GB" dirty="0"/>
              <a:t>Subline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D27F69-2717-4278-A469-DD0A44AFB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contents turquoise">
    <p:bg>
      <p:bgPr>
        <a:solidFill>
          <a:srgbClr val="AA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D0550-1996-FC40-9A1C-F27507A7A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42623-3D1D-5B44-9738-1B18074C4E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3" y="1844675"/>
            <a:ext cx="10442575" cy="4356100"/>
          </a:xfrm>
        </p:spPr>
        <p:txBody>
          <a:bodyPr/>
          <a:lstStyle>
            <a:lvl1pPr marL="360000" indent="-360000">
              <a:buClr>
                <a:schemeClr val="accent1"/>
              </a:buClr>
              <a:buFont typeface="+mj-lt"/>
              <a:buAutoNum type="arabicPeriod"/>
              <a:defRPr/>
            </a:lvl1pPr>
            <a:lvl2pPr marL="576000" indent="-2160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cap="none" baseline="0"/>
            </a:lvl2pPr>
            <a:lvl3pPr marL="576000" indent="-216000">
              <a:spcBef>
                <a:spcPts val="0"/>
              </a:spcBef>
              <a:defRPr/>
            </a:lvl3pPr>
            <a:lvl4pPr marL="576000" indent="-216000">
              <a:spcBef>
                <a:spcPts val="0"/>
              </a:spcBef>
              <a:defRPr/>
            </a:lvl4pPr>
            <a:lvl5pPr marL="576000" indent="-216000">
              <a:spcBef>
                <a:spcPts val="0"/>
              </a:spcBef>
              <a:defRPr/>
            </a:lvl5pPr>
            <a:lvl6pPr marL="576000" indent="-216000">
              <a:spcBef>
                <a:spcPts val="0"/>
              </a:spcBef>
              <a:defRPr/>
            </a:lvl6pPr>
            <a:lvl7pPr marL="576000" indent="-216000">
              <a:spcBef>
                <a:spcPts val="0"/>
              </a:spcBef>
              <a:defRPr/>
            </a:lvl7pPr>
            <a:lvl8pPr marL="576000" indent="-216000">
              <a:spcBef>
                <a:spcPts val="0"/>
              </a:spcBef>
              <a:defRPr/>
            </a:lvl8pPr>
            <a:lvl9pPr marL="576000" indent="-216000">
              <a:spcBef>
                <a:spcPts val="0"/>
              </a:spcBef>
              <a:defRPr/>
            </a:lvl9pPr>
          </a:lstStyle>
          <a:p>
            <a:pPr lvl="0"/>
            <a:r>
              <a:rPr lang="en-GB" dirty="0"/>
              <a:t>Click to add a text</a:t>
            </a:r>
          </a:p>
          <a:p>
            <a:pPr lvl="1"/>
            <a:r>
              <a:rPr lang="en-GB" dirty="0"/>
              <a:t>Subline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A99370-E7EA-4EE5-9BEE-38B06020A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contents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D0550-1996-FC40-9A1C-F27507A7A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42623-3D1D-5B44-9738-1B18074C4E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3" y="1844675"/>
            <a:ext cx="10442575" cy="4356100"/>
          </a:xfrm>
        </p:spPr>
        <p:txBody>
          <a:bodyPr/>
          <a:lstStyle>
            <a:lvl1pPr marL="360000" indent="-360000">
              <a:buClr>
                <a:schemeClr val="accent1"/>
              </a:buClr>
              <a:buFont typeface="+mj-lt"/>
              <a:buAutoNum type="arabicPeriod"/>
              <a:defRPr/>
            </a:lvl1pPr>
            <a:lvl2pPr marL="576000" indent="-2160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cap="none" baseline="0"/>
            </a:lvl2pPr>
            <a:lvl3pPr marL="576000" indent="-216000">
              <a:spcBef>
                <a:spcPts val="0"/>
              </a:spcBef>
              <a:defRPr/>
            </a:lvl3pPr>
            <a:lvl4pPr marL="576000" indent="-216000">
              <a:spcBef>
                <a:spcPts val="0"/>
              </a:spcBef>
              <a:defRPr/>
            </a:lvl4pPr>
            <a:lvl5pPr marL="576000" indent="-216000">
              <a:spcBef>
                <a:spcPts val="0"/>
              </a:spcBef>
              <a:defRPr/>
            </a:lvl5pPr>
            <a:lvl6pPr marL="576000" indent="-216000">
              <a:spcBef>
                <a:spcPts val="0"/>
              </a:spcBef>
              <a:defRPr/>
            </a:lvl6pPr>
            <a:lvl7pPr marL="576000" indent="-216000">
              <a:spcBef>
                <a:spcPts val="0"/>
              </a:spcBef>
              <a:defRPr/>
            </a:lvl7pPr>
            <a:lvl8pPr marL="576000" indent="-216000">
              <a:spcBef>
                <a:spcPts val="0"/>
              </a:spcBef>
              <a:defRPr/>
            </a:lvl8pPr>
            <a:lvl9pPr marL="576000" indent="-216000">
              <a:spcBef>
                <a:spcPts val="0"/>
              </a:spcBef>
              <a:defRPr/>
            </a:lvl9pPr>
          </a:lstStyle>
          <a:p>
            <a:pPr lvl="0"/>
            <a:r>
              <a:rPr lang="en-GB" dirty="0"/>
              <a:t>Click to add a text</a:t>
            </a:r>
          </a:p>
          <a:p>
            <a:pPr lvl="1"/>
            <a:r>
              <a:rPr lang="en-GB" dirty="0"/>
              <a:t>Subline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943659-EB27-406A-9EFC-1D964288F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2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 of conte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21CC554A-EFE6-2A49-9F51-2893F12AD5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73858" y="0"/>
            <a:ext cx="6318142" cy="685800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041"/>
              <a:gd name="connsiteY0" fmla="*/ 0 h 10000"/>
              <a:gd name="connsiteX1" fmla="*/ 10000 w 11041"/>
              <a:gd name="connsiteY1" fmla="*/ 0 h 10000"/>
              <a:gd name="connsiteX2" fmla="*/ 10000 w 11041"/>
              <a:gd name="connsiteY2" fmla="*/ 10000 h 10000"/>
              <a:gd name="connsiteX3" fmla="*/ 1667 w 11041"/>
              <a:gd name="connsiteY3" fmla="*/ 10000 h 10000"/>
              <a:gd name="connsiteX4" fmla="*/ 0 w 11041"/>
              <a:gd name="connsiteY4" fmla="*/ 5000 h 10000"/>
              <a:gd name="connsiteX5" fmla="*/ 1667 w 11041"/>
              <a:gd name="connsiteY5" fmla="*/ 0 h 10000"/>
              <a:gd name="connsiteX0" fmla="*/ 1667 w 10617"/>
              <a:gd name="connsiteY0" fmla="*/ 0 h 10000"/>
              <a:gd name="connsiteX1" fmla="*/ 10000 w 10617"/>
              <a:gd name="connsiteY1" fmla="*/ 0 h 10000"/>
              <a:gd name="connsiteX2" fmla="*/ 10000 w 10617"/>
              <a:gd name="connsiteY2" fmla="*/ 10000 h 10000"/>
              <a:gd name="connsiteX3" fmla="*/ 1667 w 10617"/>
              <a:gd name="connsiteY3" fmla="*/ 10000 h 10000"/>
              <a:gd name="connsiteX4" fmla="*/ 0 w 10617"/>
              <a:gd name="connsiteY4" fmla="*/ 5000 h 10000"/>
              <a:gd name="connsiteX5" fmla="*/ 1667 w 10617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1414 w 9747"/>
              <a:gd name="connsiteY0" fmla="*/ 0 h 10000"/>
              <a:gd name="connsiteX1" fmla="*/ 9747 w 9747"/>
              <a:gd name="connsiteY1" fmla="*/ 0 h 10000"/>
              <a:gd name="connsiteX2" fmla="*/ 9747 w 9747"/>
              <a:gd name="connsiteY2" fmla="*/ 10000 h 10000"/>
              <a:gd name="connsiteX3" fmla="*/ 1414 w 9747"/>
              <a:gd name="connsiteY3" fmla="*/ 10000 h 10000"/>
              <a:gd name="connsiteX4" fmla="*/ 0 w 9747"/>
              <a:gd name="connsiteY4" fmla="*/ 5023 h 10000"/>
              <a:gd name="connsiteX5" fmla="*/ 1414 w 9747"/>
              <a:gd name="connsiteY5" fmla="*/ 0 h 10000"/>
              <a:gd name="connsiteX0" fmla="*/ 145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451 w 10000"/>
              <a:gd name="connsiteY3" fmla="*/ 10000 h 10000"/>
              <a:gd name="connsiteX4" fmla="*/ 0 w 10000"/>
              <a:gd name="connsiteY4" fmla="*/ 5023 h 10000"/>
              <a:gd name="connsiteX5" fmla="*/ 1451 w 10000"/>
              <a:gd name="connsiteY5" fmla="*/ 0 h 10000"/>
              <a:gd name="connsiteX0" fmla="*/ 145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451 w 10000"/>
              <a:gd name="connsiteY3" fmla="*/ 10000 h 10000"/>
              <a:gd name="connsiteX4" fmla="*/ 0 w 10000"/>
              <a:gd name="connsiteY4" fmla="*/ 5023 h 10000"/>
              <a:gd name="connsiteX5" fmla="*/ 1451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45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451" y="10000"/>
                </a:lnTo>
                <a:cubicBezTo>
                  <a:pt x="1431" y="9978"/>
                  <a:pt x="0" y="7784"/>
                  <a:pt x="0" y="5023"/>
                </a:cubicBezTo>
                <a:cubicBezTo>
                  <a:pt x="0" y="2262"/>
                  <a:pt x="1443" y="0"/>
                  <a:pt x="145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tIns="540000" bIns="0" anchor="ctr"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D0550-1996-FC40-9A1C-F27507A7A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42623-3D1D-5B44-9738-1B18074C4E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4712" y="1844675"/>
            <a:ext cx="4536000" cy="4356100"/>
          </a:xfrm>
        </p:spPr>
        <p:txBody>
          <a:bodyPr/>
          <a:lstStyle>
            <a:lvl1pPr marL="360000" indent="-360000">
              <a:buClr>
                <a:schemeClr val="accent1"/>
              </a:buClr>
              <a:buFont typeface="+mj-lt"/>
              <a:buAutoNum type="arabicPeriod"/>
              <a:defRPr/>
            </a:lvl1pPr>
            <a:lvl2pPr marL="576000" indent="-2160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cap="none" baseline="0"/>
            </a:lvl2pPr>
            <a:lvl3pPr marL="576000" indent="-216000">
              <a:spcBef>
                <a:spcPts val="0"/>
              </a:spcBef>
              <a:defRPr/>
            </a:lvl3pPr>
            <a:lvl4pPr marL="576000" indent="-216000">
              <a:spcBef>
                <a:spcPts val="0"/>
              </a:spcBef>
              <a:defRPr/>
            </a:lvl4pPr>
            <a:lvl5pPr marL="576000" indent="-216000">
              <a:spcBef>
                <a:spcPts val="0"/>
              </a:spcBef>
              <a:defRPr/>
            </a:lvl5pPr>
            <a:lvl6pPr marL="576000" indent="-216000">
              <a:spcBef>
                <a:spcPts val="0"/>
              </a:spcBef>
              <a:defRPr/>
            </a:lvl6pPr>
            <a:lvl7pPr marL="576000" indent="-216000">
              <a:spcBef>
                <a:spcPts val="0"/>
              </a:spcBef>
              <a:defRPr/>
            </a:lvl7pPr>
            <a:lvl8pPr marL="576000" indent="-216000">
              <a:spcBef>
                <a:spcPts val="0"/>
              </a:spcBef>
              <a:defRPr/>
            </a:lvl8pPr>
            <a:lvl9pPr marL="576000" indent="-216000">
              <a:spcBef>
                <a:spcPts val="0"/>
              </a:spcBef>
              <a:defRPr/>
            </a:lvl9pPr>
          </a:lstStyle>
          <a:p>
            <a:pPr lvl="0"/>
            <a:r>
              <a:rPr lang="en-GB" dirty="0"/>
              <a:t>Click to add a text</a:t>
            </a:r>
          </a:p>
          <a:p>
            <a:pPr lvl="1"/>
            <a:r>
              <a:rPr lang="en-GB" dirty="0"/>
              <a:t>Subline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4D1291-5DE9-4626-82FF-633EE9D9D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74713" y="728663"/>
            <a:ext cx="4536000" cy="916215"/>
          </a:xfrm>
        </p:spPr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C8B454-A01A-E340-9A1B-5BE97B751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74800" y="728663"/>
            <a:ext cx="10442488" cy="9162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78EA89-7C93-BF44-8BDE-7861EA52E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4F9AB1A-AF55-4534-A27A-508785FB10C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874713" y="1844675"/>
            <a:ext cx="10442576" cy="4356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</p:txBody>
      </p:sp>
    </p:spTree>
    <p:extLst>
      <p:ext uri="{BB962C8B-B14F-4D97-AF65-F5344CB8AC3E}">
        <p14:creationId xmlns:p14="http://schemas.microsoft.com/office/powerpoint/2010/main" val="18585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8A338-8C23-7A46-BA67-70D2F2EF9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D91DDB-2158-4DF2-983D-E37AB3161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Click to add </a:t>
            </a:r>
            <a:r>
              <a:rPr lang="en-GB"/>
              <a:t>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5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74713" y="728662"/>
            <a:ext cx="10442575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add a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74712" y="6442588"/>
            <a:ext cx="381601" cy="1918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1">
                <a:solidFill>
                  <a:schemeClr val="accent1"/>
                </a:solidFill>
              </a:defRPr>
            </a:lvl1pPr>
          </a:lstStyle>
          <a:p>
            <a:fld id="{9A26F88C-BCE0-4456-9CF4-93AC432EC7A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77F113-7194-3949-A6C4-EB7E682A7DA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3" y="1844675"/>
            <a:ext cx="10440000" cy="4356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Flowing text</a:t>
            </a:r>
          </a:p>
          <a:p>
            <a:pPr lvl="1"/>
            <a:r>
              <a:rPr lang="en-GB" dirty="0"/>
              <a:t>Subline</a:t>
            </a:r>
          </a:p>
          <a:p>
            <a:pPr lvl="2"/>
            <a:r>
              <a:rPr lang="en-GB" dirty="0"/>
              <a:t>Listing 1. level</a:t>
            </a:r>
          </a:p>
          <a:p>
            <a:pPr lvl="3"/>
            <a:r>
              <a:rPr lang="en-GB" dirty="0"/>
              <a:t>Listing 2. level</a:t>
            </a:r>
          </a:p>
          <a:p>
            <a:pPr lvl="4"/>
            <a:r>
              <a:rPr lang="en-GB" dirty="0"/>
              <a:t>Listing 3. level</a:t>
            </a:r>
          </a:p>
          <a:p>
            <a:pPr lvl="5"/>
            <a:r>
              <a:rPr lang="en-GB" dirty="0"/>
              <a:t>Listing 4. level</a:t>
            </a:r>
          </a:p>
          <a:p>
            <a:pPr lvl="6"/>
            <a:r>
              <a:rPr lang="en-GB" dirty="0"/>
              <a:t>Listing 5. level</a:t>
            </a:r>
          </a:p>
          <a:p>
            <a:pPr lvl="7"/>
            <a:r>
              <a:rPr lang="en-GB" dirty="0"/>
              <a:t>Listing 6. level</a:t>
            </a:r>
          </a:p>
          <a:p>
            <a:pPr lvl="8"/>
            <a:r>
              <a:rPr lang="en-GB" dirty="0"/>
              <a:t>Listing 7. level</a:t>
            </a:r>
          </a:p>
          <a:p>
            <a:pPr lvl="8"/>
            <a:r>
              <a:rPr lang="en-GB" dirty="0"/>
              <a:t>Listing 8. level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C6C489-BB32-42E1-A6B9-09BB2FF0F188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0263549" y="6097246"/>
            <a:ext cx="1640334" cy="7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2200"/>
        </a:spcBef>
        <a:spcAft>
          <a:spcPts val="0"/>
        </a:spcAft>
        <a:buFont typeface="Arial" panose="020B0604020202020204" pitchFamily="34" charset="0"/>
        <a:buNone/>
        <a:defRPr sz="1800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216000" marR="0" indent="-216000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9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marR="0" indent="-216000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2160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2160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2160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2160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5364">
          <p15:clr>
            <a:srgbClr val="F26B43"/>
          </p15:clr>
        </p15:guide>
        <p15:guide id="3" pos="29600">
          <p15:clr>
            <a:srgbClr val="F26B43"/>
          </p15:clr>
        </p15:guide>
        <p15:guide id="4" pos="20112">
          <p15:clr>
            <a:srgbClr val="F26B43"/>
          </p15:clr>
        </p15:guide>
        <p15:guide id="5" pos="24856">
          <p15:clr>
            <a:srgbClr val="F26B43"/>
          </p15:clr>
        </p15:guide>
        <p15:guide id="6" pos="10612">
          <p15:clr>
            <a:srgbClr val="F26B43"/>
          </p15:clr>
        </p15:guide>
        <p15:guide id="9" orient="horz" pos="15760">
          <p15:clr>
            <a:srgbClr val="F26B43"/>
          </p15:clr>
        </p15:guide>
        <p15:guide id="10" orient="horz" pos="14628">
          <p15:clr>
            <a:srgbClr val="F26B43"/>
          </p15:clr>
        </p15:guide>
        <p15:guide id="11" orient="horz" pos="16720">
          <p15:clr>
            <a:srgbClr val="F26B43"/>
          </p15:clr>
        </p15:guide>
        <p15:guide id="21" pos="551">
          <p15:clr>
            <a:srgbClr val="F26B43"/>
          </p15:clr>
        </p15:guide>
        <p15:guide id="22" pos="14800">
          <p15:clr>
            <a:srgbClr val="F26B43"/>
          </p15:clr>
        </p15:guide>
        <p15:guide id="23" pos="10056">
          <p15:clr>
            <a:srgbClr val="F26B43"/>
          </p15:clr>
        </p15:guide>
        <p15:guide id="24" pos="12428">
          <p15:clr>
            <a:srgbClr val="F26B43"/>
          </p15:clr>
        </p15:guide>
        <p15:guide id="25" pos="7129">
          <p15:clr>
            <a:srgbClr val="F26B43"/>
          </p15:clr>
        </p15:guide>
        <p15:guide id="26" orient="horz" pos="459">
          <p15:clr>
            <a:srgbClr val="F26B43"/>
          </p15:clr>
        </p15:guide>
        <p15:guide id="27" orient="horz" pos="7880">
          <p15:clr>
            <a:srgbClr val="F26B43"/>
          </p15:clr>
        </p15:guide>
        <p15:guide id="28" orient="horz" pos="7314">
          <p15:clr>
            <a:srgbClr val="F26B43"/>
          </p15:clr>
        </p15:guide>
        <p15:guide id="29" orient="horz" pos="8360">
          <p15:clr>
            <a:srgbClr val="F26B43"/>
          </p15:clr>
        </p15:guide>
        <p15:guide id="30" orient="horz" pos="1162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50826-0EDE-42F9-AE4A-6BF58F32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84" y="235323"/>
            <a:ext cx="10442488" cy="916215"/>
          </a:xfrm>
        </p:spPr>
        <p:txBody>
          <a:bodyPr/>
          <a:lstStyle/>
          <a:p>
            <a:r>
              <a:rPr lang="pt-BR" dirty="0"/>
              <a:t>Obra Adequações RESA 06 | </a:t>
            </a:r>
            <a:r>
              <a:rPr lang="pt-BR" b="1" dirty="0"/>
              <a:t>Comunicado para população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A8ADE84-B4F5-43D4-B8EA-8790AA5AD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F88C-BCE0-4456-9CF4-93AC432EC7A8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A0A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A0A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C078A2-1918-498D-B329-4B96C26A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3" y="747708"/>
            <a:ext cx="4295771" cy="5998118"/>
          </a:xfrm>
          <a:prstGeom prst="rect">
            <a:avLst/>
          </a:prstGeom>
        </p:spPr>
      </p:pic>
      <p:pic>
        <p:nvPicPr>
          <p:cNvPr id="8" name="Imagem 7" descr="Homem andando na terra&#10;&#10;Descrição gerada automaticamente com confiança média">
            <a:extLst>
              <a:ext uri="{FF2B5EF4-FFF2-40B4-BE49-F238E27FC236}">
                <a16:creationId xmlns:a16="http://schemas.microsoft.com/office/drawing/2014/main" id="{534A1CD4-D8BD-4783-8790-E165EEDE0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55" y="1133665"/>
            <a:ext cx="3366895" cy="2525171"/>
          </a:xfrm>
          <a:prstGeom prst="rect">
            <a:avLst/>
          </a:prstGeom>
        </p:spPr>
      </p:pic>
      <p:pic>
        <p:nvPicPr>
          <p:cNvPr id="10" name="Imagem 9" descr="Trem no trilho&#10;&#10;Descrição gerada automaticamente">
            <a:extLst>
              <a:ext uri="{FF2B5EF4-FFF2-40B4-BE49-F238E27FC236}">
                <a16:creationId xmlns:a16="http://schemas.microsoft.com/office/drawing/2014/main" id="{AD189D3E-3922-460C-AE0A-7400B12D5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66" y="1133665"/>
            <a:ext cx="3360000" cy="2520000"/>
          </a:xfrm>
          <a:prstGeom prst="rect">
            <a:avLst/>
          </a:prstGeom>
        </p:spPr>
      </p:pic>
      <p:pic>
        <p:nvPicPr>
          <p:cNvPr id="12" name="Imagem 11" descr="Estrada de terra&#10;&#10;Descrição gerada automaticamente">
            <a:extLst>
              <a:ext uri="{FF2B5EF4-FFF2-40B4-BE49-F238E27FC236}">
                <a16:creationId xmlns:a16="http://schemas.microsoft.com/office/drawing/2014/main" id="{7E127A5E-9E74-4513-89B3-0036C0A2E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355" y="3746767"/>
            <a:ext cx="3360000" cy="2520000"/>
          </a:xfrm>
          <a:prstGeom prst="rect">
            <a:avLst/>
          </a:prstGeom>
        </p:spPr>
      </p:pic>
      <p:pic>
        <p:nvPicPr>
          <p:cNvPr id="14" name="Imagem 13" descr="Pessoas andando na floresta&#10;&#10;Descrição gerada automaticamente">
            <a:extLst>
              <a:ext uri="{FF2B5EF4-FFF2-40B4-BE49-F238E27FC236}">
                <a16:creationId xmlns:a16="http://schemas.microsoft.com/office/drawing/2014/main" id="{88DDB60D-C7DC-4C59-9854-1CEC044AA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366" y="3746767"/>
            <a:ext cx="3360000" cy="252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99649AA-615E-48B5-9AD3-FE1D2E6ECBA1}"/>
              </a:ext>
            </a:extLst>
          </p:cNvPr>
          <p:cNvSpPr txBox="1"/>
          <p:nvPr/>
        </p:nvSpPr>
        <p:spPr>
          <a:xfrm>
            <a:off x="776258" y="6619267"/>
            <a:ext cx="3600400" cy="223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Fonte: Jornal A Gazeta, publicado em 17/09/2021. </a:t>
            </a:r>
          </a:p>
        </p:txBody>
      </p:sp>
    </p:spTree>
    <p:extLst>
      <p:ext uri="{BB962C8B-B14F-4D97-AF65-F5344CB8AC3E}">
        <p14:creationId xmlns:p14="http://schemas.microsoft.com/office/powerpoint/2010/main" val="789249543"/>
      </p:ext>
    </p:extLst>
  </p:cSld>
  <p:clrMapOvr>
    <a:masterClrMapping/>
  </p:clrMapOvr>
</p:sld>
</file>

<file path=ppt/theme/theme1.xml><?xml version="1.0" encoding="utf-8"?>
<a:theme xmlns:a="http://schemas.openxmlformats.org/drawingml/2006/main" name="Flughafen Zuerich Master">
  <a:themeElements>
    <a:clrScheme name="Flughafen Zürich">
      <a:dk1>
        <a:sysClr val="windowText" lastClr="000000"/>
      </a:dk1>
      <a:lt1>
        <a:sysClr val="window" lastClr="FFFFFF"/>
      </a:lt1>
      <a:dk2>
        <a:srgbClr val="FF1E28"/>
      </a:dk2>
      <a:lt2>
        <a:srgbClr val="FAC800"/>
      </a:lt2>
      <a:accent1>
        <a:srgbClr val="0A0A82"/>
      </a:accent1>
      <a:accent2>
        <a:srgbClr val="82D2F0"/>
      </a:accent2>
      <a:accent3>
        <a:srgbClr val="005050"/>
      </a:accent3>
      <a:accent4>
        <a:srgbClr val="AAE6DC"/>
      </a:accent4>
      <a:accent5>
        <a:srgbClr val="808080"/>
      </a:accent5>
      <a:accent6>
        <a:srgbClr val="CCCCCC"/>
      </a:accent6>
      <a:hlink>
        <a:srgbClr val="0A0A82"/>
      </a:hlink>
      <a:folHlink>
        <a:srgbClr val="FF1E28"/>
      </a:folHlink>
    </a:clrScheme>
    <a:fontScheme name="Flughafen Zu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algn="l">
          <a:defRPr smtClean="0"/>
        </a:defPPr>
      </a:lstStyle>
    </a:txDef>
  </a:objectDefaults>
  <a:extraClrSchemeLst/>
  <a:custClrLst>
    <a:custClr name="R 100">
      <a:srgbClr val="644B00"/>
    </a:custClr>
    <a:custClr name="R 80">
      <a:srgbClr val="501E1E"/>
    </a:custClr>
    <a:custClr name="R 25">
      <a:srgbClr val="193232"/>
    </a:custClr>
    <a:custClr name="R 20">
      <a:srgbClr val="141432"/>
    </a:custClr>
    <a:custClr name="R 0">
      <a:srgbClr val="000000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00">
      <a:srgbClr val="C89600"/>
    </a:custClr>
    <a:custClr name="R 140">
      <a:srgbClr val="8C1E28"/>
    </a:custClr>
    <a:custClr name="R 0">
      <a:srgbClr val="005050"/>
    </a:custClr>
    <a:custClr name="R 10">
      <a:srgbClr val="0A0A82"/>
    </a:custClr>
    <a:custClr name="R 51">
      <a:srgbClr val="333333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0">
      <a:srgbClr val="FAC800"/>
    </a:custClr>
    <a:custClr name="R 255">
      <a:srgbClr val="FF1E28"/>
    </a:custClr>
    <a:custClr name="R 50">
      <a:srgbClr val="32DCC8"/>
    </a:custClr>
    <a:custClr name="R 20">
      <a:srgbClr val="1414FA"/>
    </a:custClr>
    <a:custClr name="R 128">
      <a:srgbClr val="808080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0">
      <a:srgbClr val="FAFA96"/>
    </a:custClr>
    <a:custClr name="R 255">
      <a:srgbClr val="FF9678"/>
    </a:custClr>
    <a:custClr name="R 170">
      <a:srgbClr val="AAE6DC"/>
    </a:custClr>
    <a:custClr name="R 130">
      <a:srgbClr val="82D2F0"/>
    </a:custClr>
    <a:custClr name="R 204">
      <a:srgbClr val="CCCCCC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BDB"/>
    </a:custClr>
    <a:custClr name="R 251">
      <a:srgbClr val="FBDDD3"/>
    </a:custClr>
    <a:custClr name="R 214">
      <a:srgbClr val="D6ECE8"/>
    </a:custClr>
    <a:custClr name="R 224">
      <a:srgbClr val="E0F2FB"/>
    </a:custClr>
    <a:custClr name="R 204">
      <a:srgbClr val="CCCCCC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</a:custClrLst>
  <a:extLst>
    <a:ext uri="{05A4C25C-085E-4340-85A3-A5531E510DB2}">
      <thm15:themeFamily xmlns:thm15="http://schemas.microsoft.com/office/thememl/2012/main" name="Präsentation4" id="{24D43614-A66F-AA49-BA0D-5872B8E323BF}" vid="{21A656D9-98A1-854B-9494-607257A734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Inter </vt:lpstr>
      <vt:lpstr>Inter Black</vt:lpstr>
      <vt:lpstr>Flughafen Zuerich Master</vt:lpstr>
      <vt:lpstr>Obra Adequações RESA 06 | Comunicado para população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 Adequações RESA 06 | Comunicado para população</dc:title>
  <dc:creator>Thatiana Carvalho Coimbra</dc:creator>
  <cp:lastModifiedBy>Thatiana Carvalho Coimbra</cp:lastModifiedBy>
  <cp:revision>1</cp:revision>
  <dcterms:created xsi:type="dcterms:W3CDTF">2021-10-15T12:25:56Z</dcterms:created>
  <dcterms:modified xsi:type="dcterms:W3CDTF">2021-10-15T12:27:32Z</dcterms:modified>
</cp:coreProperties>
</file>